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50" d="100"/>
          <a:sy n="50" d="100"/>
        </p:scale>
        <p:origin x="620" y="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8" d="100"/>
          <a:sy n="48" d="100"/>
        </p:scale>
        <p:origin x="2684" y="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E9424B8-C9DC-4E3E-A1D6-C82CABBD2FE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140F8F-1C3F-424B-98C7-02EEF9FE8B1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7FFF0F-5EB1-482D-AE34-1D2511970277}" type="datetimeFigureOut">
              <a:rPr lang="en-ID" smtClean="0"/>
              <a:t>14/07/2026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4D5452-498A-4414-B9F3-447734057E2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A7DEFF-6128-4C73-A56E-DE5CA1339C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9750CF-65C2-4943-9D8C-B5C0EF08B0F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200497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19B4D4-1BAF-456E-944B-608090195BD8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253999" y="0"/>
            <a:ext cx="1828800" cy="2041052"/>
          </a:xfrm>
          <a:prstGeom prst="rect">
            <a:avLst/>
          </a:prstGeom>
        </p:spPr>
      </p:pic>
      <p:pic>
        <p:nvPicPr>
          <p:cNvPr id="8" name="Google Shape;12;p13">
            <a:extLst>
              <a:ext uri="{FF2B5EF4-FFF2-40B4-BE49-F238E27FC236}">
                <a16:creationId xmlns:a16="http://schemas.microsoft.com/office/drawing/2014/main" id="{5DDB050F-A875-4206-A7DF-F44641F7CFDA}"/>
              </a:ext>
            </a:extLst>
          </p:cNvPr>
          <p:cNvPicPr preferRelativeResize="0"/>
          <p:nvPr userDrawn="1"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4605000" y="8382000"/>
            <a:ext cx="1490540" cy="56768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>
            <a:fillRect/>
          </a:stretch>
        </p:blipFill>
        <p:spPr>
          <a:xfrm>
            <a:off x="0" y="0"/>
            <a:ext cx="16256000" cy="84963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D1D8088-559A-46A5-A801-CDF0B9476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5998" cy="91431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3E2E96F-17F7-4C8C-BDF1-6BB90A0C1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9556" y="3174490"/>
            <a:ext cx="15976442" cy="2783727"/>
            <a:chOff x="143163" y="5763486"/>
            <a:chExt cx="11982332" cy="73955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46BD00C-9313-4A22-94F7-3875A46C6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EAF30D0-AA67-427C-9938-A2C8A9B5D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704" y="621792"/>
            <a:ext cx="14815638" cy="78904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8191"/>
          <a:stretch>
            <a:fillRect/>
          </a:stretch>
        </p:blipFill>
        <p:spPr>
          <a:xfrm>
            <a:off x="1117600" y="939686"/>
            <a:ext cx="14171168" cy="72533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BDA25CB-8B67-46E1-BD64-7904E899EC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3999" y="0"/>
            <a:ext cx="1828800" cy="2041052"/>
          </a:xfrm>
          <a:prstGeom prst="rect">
            <a:avLst/>
          </a:prstGeom>
        </p:spPr>
      </p:pic>
      <p:pic>
        <p:nvPicPr>
          <p:cNvPr id="14" name="Google Shape;12;p13">
            <a:extLst>
              <a:ext uri="{FF2B5EF4-FFF2-40B4-BE49-F238E27FC236}">
                <a16:creationId xmlns:a16="http://schemas.microsoft.com/office/drawing/2014/main" id="{41E3455D-395E-4A53-BB1A-8AB47FEE96D7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605000" y="8382000"/>
            <a:ext cx="1490540" cy="567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680"/>
          <a:stretch>
            <a:fillRect/>
          </a:stretch>
        </p:blipFill>
        <p:spPr>
          <a:xfrm>
            <a:off x="-101601" y="0"/>
            <a:ext cx="16357601" cy="89115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6A0040-06E9-45CC-AB2F-51E4FCDACA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3999" y="0"/>
            <a:ext cx="1828800" cy="2041052"/>
          </a:xfrm>
          <a:prstGeom prst="rect">
            <a:avLst/>
          </a:prstGeom>
        </p:spPr>
      </p:pic>
      <p:pic>
        <p:nvPicPr>
          <p:cNvPr id="7" name="Google Shape;12;p13">
            <a:extLst>
              <a:ext uri="{FF2B5EF4-FFF2-40B4-BE49-F238E27FC236}">
                <a16:creationId xmlns:a16="http://schemas.microsoft.com/office/drawing/2014/main" id="{2F344AED-B41D-4676-919A-7D05B089F7CE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605000" y="8382000"/>
            <a:ext cx="1490540" cy="567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5998" cy="91431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10608481" y="2520606"/>
            <a:ext cx="7813389" cy="2772191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704" y="621792"/>
            <a:ext cx="14815638" cy="78904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0540F7-B477-4C4C-928D-FF28F090B9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577"/>
            <a:ext cx="15588342" cy="888874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D3CCD70-8A8D-4593-9C45-D54BE4DFAD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6742" y="-76200"/>
            <a:ext cx="1828800" cy="2041052"/>
          </a:xfrm>
          <a:prstGeom prst="rect">
            <a:avLst/>
          </a:prstGeom>
        </p:spPr>
      </p:pic>
      <p:pic>
        <p:nvPicPr>
          <p:cNvPr id="16" name="Google Shape;12;p13">
            <a:extLst>
              <a:ext uri="{FF2B5EF4-FFF2-40B4-BE49-F238E27FC236}">
                <a16:creationId xmlns:a16="http://schemas.microsoft.com/office/drawing/2014/main" id="{56B62DB7-478B-4C63-8DC9-6AC03C6FCB33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605000" y="8382000"/>
            <a:ext cx="1490540" cy="567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215C6C6-E45C-4179-9FC1-E8A4C1D47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5998" cy="91431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086295" y="2520606"/>
            <a:ext cx="7813389" cy="2772191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704" y="621792"/>
            <a:ext cx="14815638" cy="78904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197" b="4994"/>
          <a:stretch>
            <a:fillRect/>
          </a:stretch>
        </p:blipFill>
        <p:spPr>
          <a:xfrm>
            <a:off x="687924" y="842239"/>
            <a:ext cx="14985197" cy="76699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600CF9-78F9-4DD5-9003-541C878CE2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0896" y="-218016"/>
            <a:ext cx="1828800" cy="2041052"/>
          </a:xfrm>
          <a:prstGeom prst="rect">
            <a:avLst/>
          </a:prstGeom>
        </p:spPr>
      </p:pic>
      <p:pic>
        <p:nvPicPr>
          <p:cNvPr id="14" name="Google Shape;12;p13">
            <a:extLst>
              <a:ext uri="{FF2B5EF4-FFF2-40B4-BE49-F238E27FC236}">
                <a16:creationId xmlns:a16="http://schemas.microsoft.com/office/drawing/2014/main" id="{775F90F9-0279-42E4-B7A6-D0675F29AEB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612257" y="9406081"/>
            <a:ext cx="1490540" cy="567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;p13">
            <a:extLst>
              <a:ext uri="{FF2B5EF4-FFF2-40B4-BE49-F238E27FC236}">
                <a16:creationId xmlns:a16="http://schemas.microsoft.com/office/drawing/2014/main" id="{27C0B0E9-4506-F9E4-2A18-16503B19A53D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605000" y="8382000"/>
            <a:ext cx="1490540" cy="567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215C6C6-E45C-4179-9FC1-E8A4C1D47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5998" cy="91431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086295" y="2520606"/>
            <a:ext cx="7813389" cy="2772191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704" y="621792"/>
            <a:ext cx="14815638" cy="78904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084" b="5107"/>
          <a:stretch>
            <a:fillRect/>
          </a:stretch>
        </p:blipFill>
        <p:spPr>
          <a:xfrm>
            <a:off x="778553" y="621792"/>
            <a:ext cx="14836308" cy="79181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EA2B65A-8D48-4087-9FE1-F6E6A11D50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4000" y="-170087"/>
            <a:ext cx="1981199" cy="2211139"/>
          </a:xfrm>
          <a:prstGeom prst="rect">
            <a:avLst/>
          </a:prstGeom>
        </p:spPr>
      </p:pic>
      <p:pic>
        <p:nvPicPr>
          <p:cNvPr id="14" name="Google Shape;12;p13">
            <a:extLst>
              <a:ext uri="{FF2B5EF4-FFF2-40B4-BE49-F238E27FC236}">
                <a16:creationId xmlns:a16="http://schemas.microsoft.com/office/drawing/2014/main" id="{45840E09-FDC9-48EB-80D9-82513449B429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605000" y="8382000"/>
            <a:ext cx="1490540" cy="567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5998" cy="91431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10608481" y="2520606"/>
            <a:ext cx="7813389" cy="2772191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704" y="621792"/>
            <a:ext cx="14815638" cy="78904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191"/>
          <a:stretch>
            <a:fillRect/>
          </a:stretch>
        </p:blipFill>
        <p:spPr>
          <a:xfrm>
            <a:off x="1117600" y="939686"/>
            <a:ext cx="14171168" cy="72533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31E6EAC-A9DB-461B-8346-94B6F0559F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3999" y="0"/>
            <a:ext cx="1828800" cy="2041052"/>
          </a:xfrm>
          <a:prstGeom prst="rect">
            <a:avLst/>
          </a:prstGeom>
        </p:spPr>
      </p:pic>
      <p:pic>
        <p:nvPicPr>
          <p:cNvPr id="14" name="Google Shape;12;p13">
            <a:extLst>
              <a:ext uri="{FF2B5EF4-FFF2-40B4-BE49-F238E27FC236}">
                <a16:creationId xmlns:a16="http://schemas.microsoft.com/office/drawing/2014/main" id="{CFC3D376-2F1A-4A68-940A-FBE024C89B26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605000" y="8382000"/>
            <a:ext cx="1490540" cy="567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215C6C6-E45C-4179-9FC1-E8A4C1D47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5998" cy="91431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086295" y="2520606"/>
            <a:ext cx="7813389" cy="2772191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704" y="621792"/>
            <a:ext cx="14815638" cy="78904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8191"/>
          <a:stretch>
            <a:fillRect/>
          </a:stretch>
        </p:blipFill>
        <p:spPr>
          <a:xfrm>
            <a:off x="1117600" y="939686"/>
            <a:ext cx="14171168" cy="72533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E196FAF-FABE-4F20-B7F8-15EF619CB3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3999" y="0"/>
            <a:ext cx="1828800" cy="2041052"/>
          </a:xfrm>
          <a:prstGeom prst="rect">
            <a:avLst/>
          </a:prstGeom>
        </p:spPr>
      </p:pic>
      <p:pic>
        <p:nvPicPr>
          <p:cNvPr id="14" name="Google Shape;12;p13">
            <a:extLst>
              <a:ext uri="{FF2B5EF4-FFF2-40B4-BE49-F238E27FC236}">
                <a16:creationId xmlns:a16="http://schemas.microsoft.com/office/drawing/2014/main" id="{1A4C4C72-8CAF-454A-AF0C-2BC5E54DBAE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605000" y="8382000"/>
            <a:ext cx="1490540" cy="567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D1D8088-559A-46A5-A801-CDF0B9476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5998" cy="91431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3E2E96F-17F7-4C8C-BDF1-6BB90A0C1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9556" y="3174490"/>
            <a:ext cx="15976442" cy="2783727"/>
            <a:chOff x="143163" y="5763486"/>
            <a:chExt cx="11982332" cy="73955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46BD00C-9313-4A22-94F7-3875A46C6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EAF30D0-AA67-427C-9938-A2C8A9B5D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704" y="621792"/>
            <a:ext cx="14815638" cy="78904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8191"/>
          <a:stretch>
            <a:fillRect/>
          </a:stretch>
        </p:blipFill>
        <p:spPr>
          <a:xfrm>
            <a:off x="1117600" y="939686"/>
            <a:ext cx="14171168" cy="72533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DEA398-BEF4-402F-9A08-42C6B6C981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3999" y="0"/>
            <a:ext cx="1828800" cy="2041052"/>
          </a:xfrm>
          <a:prstGeom prst="rect">
            <a:avLst/>
          </a:prstGeom>
        </p:spPr>
      </p:pic>
      <p:pic>
        <p:nvPicPr>
          <p:cNvPr id="14" name="Google Shape;12;p13">
            <a:extLst>
              <a:ext uri="{FF2B5EF4-FFF2-40B4-BE49-F238E27FC236}">
                <a16:creationId xmlns:a16="http://schemas.microsoft.com/office/drawing/2014/main" id="{31AF1375-4426-4B60-9BAC-60F02BE1E360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605000" y="8382000"/>
            <a:ext cx="1490540" cy="567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5998" cy="91431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10608481" y="2520606"/>
            <a:ext cx="7813389" cy="2772191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704" y="621792"/>
            <a:ext cx="14815638" cy="78904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8191"/>
          <a:stretch>
            <a:fillRect/>
          </a:stretch>
        </p:blipFill>
        <p:spPr>
          <a:xfrm>
            <a:off x="1117600" y="939686"/>
            <a:ext cx="14171168" cy="72533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9C82ED7-4173-4833-B40C-05922336F9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3999" y="0"/>
            <a:ext cx="1828800" cy="2041052"/>
          </a:xfrm>
          <a:prstGeom prst="rect">
            <a:avLst/>
          </a:prstGeom>
        </p:spPr>
      </p:pic>
      <p:pic>
        <p:nvPicPr>
          <p:cNvPr id="11" name="Google Shape;12;p13">
            <a:extLst>
              <a:ext uri="{FF2B5EF4-FFF2-40B4-BE49-F238E27FC236}">
                <a16:creationId xmlns:a16="http://schemas.microsoft.com/office/drawing/2014/main" id="{F482C32A-AC00-4D93-A43B-7ED87E3E6768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605000" y="8382000"/>
            <a:ext cx="1490540" cy="567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5998" cy="91431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10608481" y="2520606"/>
            <a:ext cx="7813389" cy="2772191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704" y="621792"/>
            <a:ext cx="14815638" cy="78904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6841" b="1350"/>
          <a:stretch>
            <a:fillRect/>
          </a:stretch>
        </p:blipFill>
        <p:spPr>
          <a:xfrm>
            <a:off x="1117600" y="939686"/>
            <a:ext cx="14171168" cy="72533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61D247-D2AE-466A-8D1A-668CA2A053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3999" y="0"/>
            <a:ext cx="1828800" cy="2041052"/>
          </a:xfrm>
          <a:prstGeom prst="rect">
            <a:avLst/>
          </a:prstGeom>
        </p:spPr>
      </p:pic>
      <p:pic>
        <p:nvPicPr>
          <p:cNvPr id="11" name="Google Shape;12;p13">
            <a:extLst>
              <a:ext uri="{FF2B5EF4-FFF2-40B4-BE49-F238E27FC236}">
                <a16:creationId xmlns:a16="http://schemas.microsoft.com/office/drawing/2014/main" id="{024A2E2F-DB99-4531-AC11-C66FF1E11269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605000" y="8382000"/>
            <a:ext cx="1490540" cy="567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0D1D8088-559A-46A5-A801-CDF0B9476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5998" cy="91431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3E2E96F-17F7-4C8C-BDF1-6BB90A0C1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9556" y="3174490"/>
            <a:ext cx="15976442" cy="2783727"/>
            <a:chOff x="143163" y="5763486"/>
            <a:chExt cx="11982332" cy="739555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46BD00C-9313-4A22-94F7-3875A46C6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EAF30D0-AA67-427C-9938-A2C8A9B5D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704" y="621792"/>
            <a:ext cx="14815638" cy="78904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075" b="6116"/>
          <a:stretch>
            <a:fillRect/>
          </a:stretch>
        </p:blipFill>
        <p:spPr>
          <a:xfrm>
            <a:off x="1117600" y="939686"/>
            <a:ext cx="14171168" cy="72533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D814A2B-F4B5-4423-965B-E82CC4C919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3999" y="0"/>
            <a:ext cx="1828800" cy="2041052"/>
          </a:xfrm>
          <a:prstGeom prst="rect">
            <a:avLst/>
          </a:prstGeom>
        </p:spPr>
      </p:pic>
      <p:pic>
        <p:nvPicPr>
          <p:cNvPr id="11" name="Google Shape;12;p13">
            <a:extLst>
              <a:ext uri="{FF2B5EF4-FFF2-40B4-BE49-F238E27FC236}">
                <a16:creationId xmlns:a16="http://schemas.microsoft.com/office/drawing/2014/main" id="{1F3DEDAF-468E-4F80-ABAF-2D577973C624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605000" y="8382000"/>
            <a:ext cx="1490540" cy="567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D5872A3-CFF8-4F36-8446-6F1B04585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5998" cy="91431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7EC0934-1503-4296-A688-FC4E83E3F6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63098" y="191639"/>
            <a:ext cx="9529803" cy="6333471"/>
            <a:chOff x="329184" y="-555662"/>
            <a:chExt cx="524256" cy="6333471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C528A17-D3E6-4463-8942-C4991C05B0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99B74AA-0D92-4B16-A6FE-030C4476E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-555662"/>
              <a:ext cx="524256" cy="608778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5E2C537D-FECA-4C7F-A65B-F82518B3A1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5285" y="353573"/>
            <a:ext cx="14665429" cy="76687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4071" b="5001"/>
          <a:stretch>
            <a:fillRect/>
          </a:stretch>
        </p:blipFill>
        <p:spPr>
          <a:xfrm>
            <a:off x="1117600" y="626218"/>
            <a:ext cx="14020800" cy="71074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F642CDD-CE7A-4365-8952-0762C4CE15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3999" y="0"/>
            <a:ext cx="1828800" cy="2041052"/>
          </a:xfrm>
          <a:prstGeom prst="rect">
            <a:avLst/>
          </a:prstGeom>
        </p:spPr>
      </p:pic>
      <p:pic>
        <p:nvPicPr>
          <p:cNvPr id="11" name="Google Shape;12;p13">
            <a:extLst>
              <a:ext uri="{FF2B5EF4-FFF2-40B4-BE49-F238E27FC236}">
                <a16:creationId xmlns:a16="http://schemas.microsoft.com/office/drawing/2014/main" id="{F096D248-0266-4A97-A662-7A621DE8F9AE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605000" y="8382000"/>
            <a:ext cx="1490540" cy="567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5998" cy="91431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10608481" y="2520606"/>
            <a:ext cx="7813389" cy="2772191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704" y="621792"/>
            <a:ext cx="14815638" cy="78904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23" b="6968"/>
          <a:stretch>
            <a:fillRect/>
          </a:stretch>
        </p:blipFill>
        <p:spPr>
          <a:xfrm>
            <a:off x="1117600" y="939686"/>
            <a:ext cx="14171168" cy="725333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C21B1C9-EC43-41E7-8A88-5D0BFFA67E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3999" y="0"/>
            <a:ext cx="1828800" cy="2041052"/>
          </a:xfrm>
          <a:prstGeom prst="rect">
            <a:avLst/>
          </a:prstGeom>
        </p:spPr>
      </p:pic>
      <p:pic>
        <p:nvPicPr>
          <p:cNvPr id="14" name="Google Shape;12;p13">
            <a:extLst>
              <a:ext uri="{FF2B5EF4-FFF2-40B4-BE49-F238E27FC236}">
                <a16:creationId xmlns:a16="http://schemas.microsoft.com/office/drawing/2014/main" id="{6001C6B1-0F77-4160-B3B3-3EBDBB4AE893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605000" y="8382000"/>
            <a:ext cx="1490540" cy="567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-3049" r="888" b="3048"/>
          <a:stretch>
            <a:fillRect/>
          </a:stretch>
        </p:blipFill>
        <p:spPr>
          <a:xfrm>
            <a:off x="0" y="-44146"/>
            <a:ext cx="16255980" cy="9143990"/>
          </a:xfrm>
          <a:prstGeom prst="rect">
            <a:avLst/>
          </a:pr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2C6C9C9-83BF-4A6C-A1BF-C1735C61B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28698" y="1"/>
            <a:ext cx="9727303" cy="9137943"/>
          </a:xfrm>
          <a:custGeom>
            <a:avLst/>
            <a:gdLst>
              <a:gd name="connsiteX0" fmla="*/ 2113864 w 7295477"/>
              <a:gd name="connsiteY0" fmla="*/ 0 h 6853457"/>
              <a:gd name="connsiteX1" fmla="*/ 5731689 w 7295477"/>
              <a:gd name="connsiteY1" fmla="*/ 0 h 6853457"/>
              <a:gd name="connsiteX2" fmla="*/ 5792604 w 7295477"/>
              <a:gd name="connsiteY2" fmla="*/ 31199 h 6853457"/>
              <a:gd name="connsiteX3" fmla="*/ 7277638 w 7295477"/>
              <a:gd name="connsiteY3" fmla="*/ 1446415 h 6853457"/>
              <a:gd name="connsiteX4" fmla="*/ 7295477 w 7295477"/>
              <a:gd name="connsiteY4" fmla="*/ 1478103 h 6853457"/>
              <a:gd name="connsiteX5" fmla="*/ 7295477 w 7295477"/>
              <a:gd name="connsiteY5" fmla="*/ 5482224 h 6853457"/>
              <a:gd name="connsiteX6" fmla="*/ 7195301 w 7295477"/>
              <a:gd name="connsiteY6" fmla="*/ 5644337 h 6853457"/>
              <a:gd name="connsiteX7" fmla="*/ 5956878 w 7295477"/>
              <a:gd name="connsiteY7" fmla="*/ 6835380 h 6853457"/>
              <a:gd name="connsiteX8" fmla="*/ 5925438 w 7295477"/>
              <a:gd name="connsiteY8" fmla="*/ 6853457 h 6853457"/>
              <a:gd name="connsiteX9" fmla="*/ 1920114 w 7295477"/>
              <a:gd name="connsiteY9" fmla="*/ 6853457 h 6853457"/>
              <a:gd name="connsiteX10" fmla="*/ 1888674 w 7295477"/>
              <a:gd name="connsiteY10" fmla="*/ 6835380 h 6853457"/>
              <a:gd name="connsiteX11" fmla="*/ 0 w 7295477"/>
              <a:gd name="connsiteY11" fmla="*/ 3480517 h 6853457"/>
              <a:gd name="connsiteX12" fmla="*/ 2052949 w 7295477"/>
              <a:gd name="connsiteY12" fmla="*/ 31199 h 685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95477" h="6853457">
                <a:moveTo>
                  <a:pt x="2113864" y="0"/>
                </a:moveTo>
                <a:lnTo>
                  <a:pt x="5731689" y="0"/>
                </a:lnTo>
                <a:lnTo>
                  <a:pt x="5792604" y="31199"/>
                </a:lnTo>
                <a:cubicBezTo>
                  <a:pt x="6404018" y="363339"/>
                  <a:pt x="6917255" y="853303"/>
                  <a:pt x="7277638" y="1446415"/>
                </a:cubicBezTo>
                <a:lnTo>
                  <a:pt x="7295477" y="1478103"/>
                </a:lnTo>
                <a:lnTo>
                  <a:pt x="7295477" y="5482224"/>
                </a:lnTo>
                <a:lnTo>
                  <a:pt x="7195301" y="5644337"/>
                </a:lnTo>
                <a:cubicBezTo>
                  <a:pt x="6875688" y="6126745"/>
                  <a:pt x="6452261" y="6534378"/>
                  <a:pt x="5956878" y="6835380"/>
                </a:cubicBezTo>
                <a:lnTo>
                  <a:pt x="5925438" y="6853457"/>
                </a:lnTo>
                <a:lnTo>
                  <a:pt x="1920114" y="6853457"/>
                </a:lnTo>
                <a:lnTo>
                  <a:pt x="1888674" y="6835380"/>
                </a:lnTo>
                <a:cubicBezTo>
                  <a:pt x="756370" y="6147375"/>
                  <a:pt x="0" y="4902276"/>
                  <a:pt x="0" y="3480517"/>
                </a:cubicBezTo>
                <a:cubicBezTo>
                  <a:pt x="0" y="1991056"/>
                  <a:pt x="830121" y="695479"/>
                  <a:pt x="2052949" y="31199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9E67E29-C974-92A5-DE5F-E2C45E5EC1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2" b="15960"/>
          <a:stretch>
            <a:fillRect/>
          </a:stretch>
        </p:blipFill>
        <p:spPr>
          <a:xfrm>
            <a:off x="6680200" y="2602083"/>
            <a:ext cx="6685817" cy="6275208"/>
          </a:xfrm>
          <a:custGeom>
            <a:avLst/>
            <a:gdLst/>
            <a:ahLst/>
            <a:cxnLst/>
            <a:rect l="l" t="t" r="r" b="b"/>
            <a:pathLst>
              <a:path w="7128913" h="6853457">
                <a:moveTo>
                  <a:pt x="2343548" y="0"/>
                </a:moveTo>
                <a:lnTo>
                  <a:pt x="5168877" y="0"/>
                </a:lnTo>
                <a:lnTo>
                  <a:pt x="5218299" y="19487"/>
                </a:lnTo>
                <a:cubicBezTo>
                  <a:pt x="5976640" y="340238"/>
                  <a:pt x="6607722" y="902948"/>
                  <a:pt x="7014769" y="1610837"/>
                </a:cubicBezTo>
                <a:lnTo>
                  <a:pt x="7128913" y="1827198"/>
                </a:lnTo>
                <a:lnTo>
                  <a:pt x="7128913" y="5131581"/>
                </a:lnTo>
                <a:lnTo>
                  <a:pt x="7091067" y="5210750"/>
                </a:lnTo>
                <a:cubicBezTo>
                  <a:pt x="6744936" y="5876527"/>
                  <a:pt x="6205281" y="6425584"/>
                  <a:pt x="5546646" y="6783375"/>
                </a:cubicBezTo>
                <a:lnTo>
                  <a:pt x="5409811" y="6853457"/>
                </a:lnTo>
                <a:lnTo>
                  <a:pt x="2102613" y="6853457"/>
                </a:lnTo>
                <a:lnTo>
                  <a:pt x="1965779" y="6783375"/>
                </a:lnTo>
                <a:cubicBezTo>
                  <a:pt x="794873" y="6147301"/>
                  <a:pt x="0" y="4906735"/>
                  <a:pt x="0" y="3480517"/>
                </a:cubicBezTo>
                <a:cubicBezTo>
                  <a:pt x="0" y="1924643"/>
                  <a:pt x="945964" y="589711"/>
                  <a:pt x="2294125" y="19487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545</TotalTime>
  <Words>0</Words>
  <Application>Microsoft Office PowerPoint</Application>
  <PresentationFormat>Custom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DESY MUTIA ALI</cp:lastModifiedBy>
  <cp:revision>6</cp:revision>
  <dcterms:created xsi:type="dcterms:W3CDTF">2006-08-16T00:00:00Z</dcterms:created>
  <dcterms:modified xsi:type="dcterms:W3CDTF">2026-07-14T13:08:37Z</dcterms:modified>
</cp:coreProperties>
</file>